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4776-D13D-467A-9065-81AA75BC0AB0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697C7-C119-458C-9DCF-3464A9AD4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2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8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2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9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8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5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4D70-D1ED-4A2F-ACB8-6FD323ABFEA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929D-B628-4844-A08B-57E63EE42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nceptdraw.com/How-To-Guide/picture/geo-map-usa-alabama/Geo-map-USA-conto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9" y="424496"/>
            <a:ext cx="11762105" cy="630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49" y="31382"/>
            <a:ext cx="283169" cy="287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918" y="51702"/>
            <a:ext cx="4702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Delivered LHS M&amp;M’s for website content ideas/comments, etc.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80" y="42171"/>
            <a:ext cx="1369120" cy="11092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8469" y="5941376"/>
            <a:ext cx="283169" cy="2871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4171" y="3288998"/>
            <a:ext cx="283169" cy="2871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069" y="4031296"/>
            <a:ext cx="283169" cy="2871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23186" y="1280870"/>
            <a:ext cx="1099220" cy="94130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See NE Map for detail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789" y="6034824"/>
            <a:ext cx="283169" cy="287102"/>
          </a:xfrm>
          <a:prstGeom prst="rect">
            <a:avLst/>
          </a:prstGeom>
        </p:spPr>
      </p:pic>
      <p:sp>
        <p:nvSpPr>
          <p:cNvPr id="15" name="5-Point Star 14"/>
          <p:cNvSpPr/>
          <p:nvPr/>
        </p:nvSpPr>
        <p:spPr>
          <a:xfrm>
            <a:off x="10191194" y="3732604"/>
            <a:ext cx="328246" cy="24618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39141" y="429605"/>
            <a:ext cx="328246" cy="24618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8919" y="462008"/>
            <a:ext cx="423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LHS M&amp;M’s distribution center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484" y="1458823"/>
            <a:ext cx="283169" cy="2871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340" y="2361533"/>
            <a:ext cx="283169" cy="28710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814" y="532238"/>
            <a:ext cx="283169" cy="28710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2415" y="2361533"/>
            <a:ext cx="283169" cy="28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Duke Clinical Research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Grady</dc:creator>
  <cp:lastModifiedBy>Peter Grady</cp:lastModifiedBy>
  <cp:revision>9</cp:revision>
  <dcterms:created xsi:type="dcterms:W3CDTF">2016-05-24T13:41:26Z</dcterms:created>
  <dcterms:modified xsi:type="dcterms:W3CDTF">2016-08-23T12:58:51Z</dcterms:modified>
</cp:coreProperties>
</file>